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40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7A37FFB-801D-43E2-A878-841990BCD113}" type="datetimeFigureOut">
              <a:rPr lang="en-IN" smtClean="0"/>
              <a:t>10-12-2022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978413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A37FFB-801D-43E2-A878-841990BCD113}" type="datetimeFigureOut">
              <a:rPr lang="en-IN" smtClean="0"/>
              <a:t>10-12-2022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762238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A37FFB-801D-43E2-A878-841990BCD113}"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3415683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A37FFB-801D-43E2-A878-841990BCD113}"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2521732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A37FFB-801D-43E2-A878-841990BCD113}"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916599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7A37FFB-801D-43E2-A878-841990BCD113}" type="datetimeFigureOut">
              <a:rPr lang="en-IN" smtClean="0"/>
              <a:t>10-12-2022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1090945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7A37FFB-801D-43E2-A878-841990BCD113}" type="datetimeFigureOut">
              <a:rPr lang="en-IN" smtClean="0"/>
              <a:t>10-12-2022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1086747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7A37FFB-801D-43E2-A878-841990BCD113}"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3576439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7A37FFB-801D-43E2-A878-841990BCD113}"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4108725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37FFB-801D-43E2-A878-841990BCD113}"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2003338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A37FFB-801D-43E2-A878-841990BCD113}" type="datetimeFigureOut">
              <a:rPr lang="en-IN" smtClean="0"/>
              <a:t>10-12-2022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2003869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A37FFB-801D-43E2-A878-841990BCD113}" type="datetimeFigureOut">
              <a:rPr lang="en-IN" smtClean="0"/>
              <a:t>10-12-2022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1763150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A37FFB-801D-43E2-A878-841990BCD113}" type="datetimeFigureOut">
              <a:rPr lang="en-IN" smtClean="0"/>
              <a:t>10-12-2022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264734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A37FFB-801D-43E2-A878-841990BCD113}" type="datetimeFigureOut">
              <a:rPr lang="en-IN" smtClean="0"/>
              <a:t>10-12-2022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245732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A37FFB-801D-43E2-A878-841990BCD113}" type="datetimeFigureOut">
              <a:rPr lang="en-IN" smtClean="0"/>
              <a:t>10-12-2022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61108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A37FFB-801D-43E2-A878-841990BCD113}" type="datetimeFigureOut">
              <a:rPr lang="en-IN" smtClean="0"/>
              <a:t>10-12-2022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1533190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A37FFB-801D-43E2-A878-841990BCD113}" type="datetimeFigureOut">
              <a:rPr lang="en-IN" smtClean="0"/>
              <a:t>10-12-2022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F89E3F0-FE99-498A-8E2D-4E6D5A222536}" type="slidenum">
              <a:rPr lang="en-IN" smtClean="0"/>
              <a:t>‹#›</a:t>
            </a:fld>
            <a:endParaRPr lang="en-IN"/>
          </a:p>
        </p:txBody>
      </p:sp>
    </p:spTree>
    <p:extLst>
      <p:ext uri="{BB962C8B-B14F-4D97-AF65-F5344CB8AC3E}">
        <p14:creationId xmlns:p14="http://schemas.microsoft.com/office/powerpoint/2010/main" val="1157183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7A37FFB-801D-43E2-A878-841990BCD113}" type="datetimeFigureOut">
              <a:rPr lang="en-IN" smtClean="0"/>
              <a:t>10-12-2022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F89E3F0-FE99-498A-8E2D-4E6D5A222536}" type="slidenum">
              <a:rPr lang="en-IN" smtClean="0"/>
              <a:t>‹#›</a:t>
            </a:fld>
            <a:endParaRPr lang="en-IN"/>
          </a:p>
        </p:txBody>
      </p:sp>
    </p:spTree>
    <p:extLst>
      <p:ext uri="{BB962C8B-B14F-4D97-AF65-F5344CB8AC3E}">
        <p14:creationId xmlns:p14="http://schemas.microsoft.com/office/powerpoint/2010/main" val="4059887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CC21-7A39-189D-4C32-50A2F8D1763B}"/>
              </a:ext>
            </a:extLst>
          </p:cNvPr>
          <p:cNvSpPr>
            <a:spLocks noGrp="1"/>
          </p:cNvSpPr>
          <p:nvPr>
            <p:ph type="ctrTitle"/>
          </p:nvPr>
        </p:nvSpPr>
        <p:spPr/>
        <p:txBody>
          <a:bodyPr/>
          <a:lstStyle/>
          <a:p>
            <a:r>
              <a:rPr lang="en-IN" dirty="0"/>
              <a:t>Project Title-SAAD </a:t>
            </a:r>
          </a:p>
        </p:txBody>
      </p:sp>
      <p:sp>
        <p:nvSpPr>
          <p:cNvPr id="3" name="Subtitle 2">
            <a:extLst>
              <a:ext uri="{FF2B5EF4-FFF2-40B4-BE49-F238E27FC236}">
                <a16:creationId xmlns:a16="http://schemas.microsoft.com/office/drawing/2014/main" id="{9E7CF6FF-471A-4E43-3A6C-655FDF16019B}"/>
              </a:ext>
            </a:extLst>
          </p:cNvPr>
          <p:cNvSpPr>
            <a:spLocks noGrp="1"/>
          </p:cNvSpPr>
          <p:nvPr>
            <p:ph type="subTitle" idx="1"/>
          </p:nvPr>
        </p:nvSpPr>
        <p:spPr/>
        <p:txBody>
          <a:bodyPr/>
          <a:lstStyle/>
          <a:p>
            <a:r>
              <a:rPr lang="en-IN" dirty="0"/>
              <a:t>Presented by team </a:t>
            </a:r>
            <a:r>
              <a:rPr lang="en-IN" dirty="0" err="1"/>
              <a:t>Sujitha</a:t>
            </a:r>
            <a:r>
              <a:rPr lang="en-IN" dirty="0"/>
              <a:t> </a:t>
            </a:r>
            <a:r>
              <a:rPr lang="en-IN" dirty="0" err="1"/>
              <a:t>Ashmita</a:t>
            </a:r>
            <a:r>
              <a:rPr lang="en-IN" dirty="0"/>
              <a:t> </a:t>
            </a:r>
            <a:r>
              <a:rPr lang="en-IN" dirty="0" err="1"/>
              <a:t>Arpitha</a:t>
            </a:r>
            <a:r>
              <a:rPr lang="en-IN" dirty="0"/>
              <a:t> </a:t>
            </a:r>
            <a:r>
              <a:rPr lang="en-IN" dirty="0" err="1"/>
              <a:t>Dhimanth</a:t>
            </a:r>
            <a:r>
              <a:rPr lang="en-IN" dirty="0"/>
              <a:t> </a:t>
            </a:r>
          </a:p>
        </p:txBody>
      </p:sp>
    </p:spTree>
    <p:extLst>
      <p:ext uri="{BB962C8B-B14F-4D97-AF65-F5344CB8AC3E}">
        <p14:creationId xmlns:p14="http://schemas.microsoft.com/office/powerpoint/2010/main" val="4219860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4FB7-6291-AA52-7976-6BBEC12EC88E}"/>
              </a:ext>
            </a:extLst>
          </p:cNvPr>
          <p:cNvSpPr>
            <a:spLocks noGrp="1"/>
          </p:cNvSpPr>
          <p:nvPr>
            <p:ph type="title"/>
          </p:nvPr>
        </p:nvSpPr>
        <p:spPr/>
        <p:txBody>
          <a:bodyPr/>
          <a:lstStyle/>
          <a:p>
            <a:r>
              <a:rPr lang="en-IN" dirty="0"/>
              <a:t>Login</a:t>
            </a:r>
          </a:p>
        </p:txBody>
      </p:sp>
      <p:pic>
        <p:nvPicPr>
          <p:cNvPr id="5" name="Content Placeholder 4">
            <a:extLst>
              <a:ext uri="{FF2B5EF4-FFF2-40B4-BE49-F238E27FC236}">
                <a16:creationId xmlns:a16="http://schemas.microsoft.com/office/drawing/2014/main" id="{51245D77-67F5-AFFF-D546-BB3443C64695}"/>
              </a:ext>
            </a:extLst>
          </p:cNvPr>
          <p:cNvPicPr>
            <a:picLocks noGrp="1" noChangeAspect="1"/>
          </p:cNvPicPr>
          <p:nvPr>
            <p:ph idx="1"/>
          </p:nvPr>
        </p:nvPicPr>
        <p:blipFill>
          <a:blip r:embed="rId2"/>
          <a:stretch>
            <a:fillRect/>
          </a:stretch>
        </p:blipFill>
        <p:spPr>
          <a:xfrm>
            <a:off x="2748354" y="2603500"/>
            <a:ext cx="5639605" cy="3416300"/>
          </a:xfrm>
        </p:spPr>
      </p:pic>
    </p:spTree>
    <p:extLst>
      <p:ext uri="{BB962C8B-B14F-4D97-AF65-F5344CB8AC3E}">
        <p14:creationId xmlns:p14="http://schemas.microsoft.com/office/powerpoint/2010/main" val="302363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D47F5-B595-0CAB-F0C1-8DB1EBE63E48}"/>
              </a:ext>
            </a:extLst>
          </p:cNvPr>
          <p:cNvSpPr>
            <a:spLocks noGrp="1"/>
          </p:cNvSpPr>
          <p:nvPr>
            <p:ph type="title"/>
          </p:nvPr>
        </p:nvSpPr>
        <p:spPr/>
        <p:txBody>
          <a:bodyPr/>
          <a:lstStyle/>
          <a:p>
            <a:r>
              <a:rPr lang="en-IN" dirty="0"/>
              <a:t>Registration of new user</a:t>
            </a:r>
          </a:p>
        </p:txBody>
      </p:sp>
      <p:pic>
        <p:nvPicPr>
          <p:cNvPr id="5" name="Content Placeholder 4">
            <a:extLst>
              <a:ext uri="{FF2B5EF4-FFF2-40B4-BE49-F238E27FC236}">
                <a16:creationId xmlns:a16="http://schemas.microsoft.com/office/drawing/2014/main" id="{03E150AC-60D8-A6D0-2325-1CEA8912BE21}"/>
              </a:ext>
            </a:extLst>
          </p:cNvPr>
          <p:cNvPicPr>
            <a:picLocks noGrp="1" noChangeAspect="1"/>
          </p:cNvPicPr>
          <p:nvPr>
            <p:ph idx="1"/>
          </p:nvPr>
        </p:nvPicPr>
        <p:blipFill>
          <a:blip r:embed="rId2"/>
          <a:stretch>
            <a:fillRect/>
          </a:stretch>
        </p:blipFill>
        <p:spPr>
          <a:xfrm>
            <a:off x="3047234" y="2754555"/>
            <a:ext cx="6097532" cy="3028665"/>
          </a:xfrm>
        </p:spPr>
      </p:pic>
    </p:spTree>
    <p:extLst>
      <p:ext uri="{BB962C8B-B14F-4D97-AF65-F5344CB8AC3E}">
        <p14:creationId xmlns:p14="http://schemas.microsoft.com/office/powerpoint/2010/main" val="40491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B8D5-FD1F-263F-2E0A-95874A469E63}"/>
              </a:ext>
            </a:extLst>
          </p:cNvPr>
          <p:cNvSpPr>
            <a:spLocks noGrp="1"/>
          </p:cNvSpPr>
          <p:nvPr>
            <p:ph type="title"/>
          </p:nvPr>
        </p:nvSpPr>
        <p:spPr/>
        <p:txBody>
          <a:bodyPr/>
          <a:lstStyle/>
          <a:p>
            <a:r>
              <a:rPr lang="en-IN" dirty="0"/>
              <a:t>Contact us</a:t>
            </a:r>
          </a:p>
        </p:txBody>
      </p:sp>
      <p:pic>
        <p:nvPicPr>
          <p:cNvPr id="5" name="Content Placeholder 4">
            <a:extLst>
              <a:ext uri="{FF2B5EF4-FFF2-40B4-BE49-F238E27FC236}">
                <a16:creationId xmlns:a16="http://schemas.microsoft.com/office/drawing/2014/main" id="{5C673E37-1CEA-546D-B0DE-06D0EE2F7374}"/>
              </a:ext>
            </a:extLst>
          </p:cNvPr>
          <p:cNvPicPr>
            <a:picLocks noGrp="1" noChangeAspect="1"/>
          </p:cNvPicPr>
          <p:nvPr>
            <p:ph idx="1"/>
          </p:nvPr>
        </p:nvPicPr>
        <p:blipFill>
          <a:blip r:embed="rId2"/>
          <a:stretch>
            <a:fillRect/>
          </a:stretch>
        </p:blipFill>
        <p:spPr>
          <a:xfrm>
            <a:off x="1682224" y="2603500"/>
            <a:ext cx="7771864" cy="3416300"/>
          </a:xfrm>
        </p:spPr>
      </p:pic>
    </p:spTree>
    <p:extLst>
      <p:ext uri="{BB962C8B-B14F-4D97-AF65-F5344CB8AC3E}">
        <p14:creationId xmlns:p14="http://schemas.microsoft.com/office/powerpoint/2010/main" val="1816718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8528-8A26-0647-1AC6-1704CE429F8B}"/>
              </a:ext>
            </a:extLst>
          </p:cNvPr>
          <p:cNvSpPr>
            <a:spLocks noGrp="1"/>
          </p:cNvSpPr>
          <p:nvPr>
            <p:ph type="title"/>
          </p:nvPr>
        </p:nvSpPr>
        <p:spPr/>
        <p:txBody>
          <a:bodyPr/>
          <a:lstStyle/>
          <a:p>
            <a:r>
              <a:rPr lang="en-IN" dirty="0"/>
              <a:t>Events</a:t>
            </a:r>
          </a:p>
        </p:txBody>
      </p:sp>
      <p:pic>
        <p:nvPicPr>
          <p:cNvPr id="5" name="Content Placeholder 4">
            <a:extLst>
              <a:ext uri="{FF2B5EF4-FFF2-40B4-BE49-F238E27FC236}">
                <a16:creationId xmlns:a16="http://schemas.microsoft.com/office/drawing/2014/main" id="{C99A1A10-8323-69A9-21D4-3BB9BC844E26}"/>
              </a:ext>
            </a:extLst>
          </p:cNvPr>
          <p:cNvPicPr>
            <a:picLocks noGrp="1" noChangeAspect="1"/>
          </p:cNvPicPr>
          <p:nvPr>
            <p:ph idx="1"/>
          </p:nvPr>
        </p:nvPicPr>
        <p:blipFill>
          <a:blip r:embed="rId2"/>
          <a:stretch>
            <a:fillRect/>
          </a:stretch>
        </p:blipFill>
        <p:spPr>
          <a:xfrm>
            <a:off x="728980" y="2422813"/>
            <a:ext cx="10513786" cy="3961117"/>
          </a:xfrm>
        </p:spPr>
      </p:pic>
    </p:spTree>
    <p:extLst>
      <p:ext uri="{BB962C8B-B14F-4D97-AF65-F5344CB8AC3E}">
        <p14:creationId xmlns:p14="http://schemas.microsoft.com/office/powerpoint/2010/main" val="4056803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DF0A-2540-1EAA-740C-AE447646D18A}"/>
              </a:ext>
            </a:extLst>
          </p:cNvPr>
          <p:cNvSpPr>
            <a:spLocks noGrp="1"/>
          </p:cNvSpPr>
          <p:nvPr>
            <p:ph type="title"/>
          </p:nvPr>
        </p:nvSpPr>
        <p:spPr/>
        <p:txBody>
          <a:bodyPr/>
          <a:lstStyle/>
          <a:p>
            <a:r>
              <a:rPr lang="en-IN" dirty="0"/>
              <a:t>Venues</a:t>
            </a:r>
          </a:p>
        </p:txBody>
      </p:sp>
      <p:pic>
        <p:nvPicPr>
          <p:cNvPr id="5" name="Content Placeholder 4">
            <a:extLst>
              <a:ext uri="{FF2B5EF4-FFF2-40B4-BE49-F238E27FC236}">
                <a16:creationId xmlns:a16="http://schemas.microsoft.com/office/drawing/2014/main" id="{52C362EA-B1D1-82D7-0A67-C7948921073A}"/>
              </a:ext>
            </a:extLst>
          </p:cNvPr>
          <p:cNvPicPr>
            <a:picLocks noGrp="1" noChangeAspect="1"/>
          </p:cNvPicPr>
          <p:nvPr>
            <p:ph idx="1"/>
          </p:nvPr>
        </p:nvPicPr>
        <p:blipFill>
          <a:blip r:embed="rId2"/>
          <a:stretch>
            <a:fillRect/>
          </a:stretch>
        </p:blipFill>
        <p:spPr>
          <a:xfrm>
            <a:off x="772523" y="2499337"/>
            <a:ext cx="10104733" cy="3492159"/>
          </a:xfrm>
        </p:spPr>
      </p:pic>
    </p:spTree>
    <p:extLst>
      <p:ext uri="{BB962C8B-B14F-4D97-AF65-F5344CB8AC3E}">
        <p14:creationId xmlns:p14="http://schemas.microsoft.com/office/powerpoint/2010/main" val="332364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7DDAD-556C-AA20-3FF0-E7E4B557A320}"/>
              </a:ext>
            </a:extLst>
          </p:cNvPr>
          <p:cNvSpPr>
            <a:spLocks noGrp="1"/>
          </p:cNvSpPr>
          <p:nvPr>
            <p:ph type="title"/>
          </p:nvPr>
        </p:nvSpPr>
        <p:spPr/>
        <p:txBody>
          <a:bodyPr/>
          <a:lstStyle/>
          <a:p>
            <a:r>
              <a:rPr lang="en-IN" dirty="0"/>
              <a:t>Future Scope of Our Project</a:t>
            </a:r>
          </a:p>
        </p:txBody>
      </p:sp>
      <p:sp>
        <p:nvSpPr>
          <p:cNvPr id="3" name="Content Placeholder 2">
            <a:extLst>
              <a:ext uri="{FF2B5EF4-FFF2-40B4-BE49-F238E27FC236}">
                <a16:creationId xmlns:a16="http://schemas.microsoft.com/office/drawing/2014/main" id="{6D0B35EE-CE07-EC13-27E3-9790D16CDA7E}"/>
              </a:ext>
            </a:extLst>
          </p:cNvPr>
          <p:cNvSpPr>
            <a:spLocks noGrp="1"/>
          </p:cNvSpPr>
          <p:nvPr>
            <p:ph idx="1"/>
          </p:nvPr>
        </p:nvSpPr>
        <p:spPr/>
        <p:txBody>
          <a:bodyPr/>
          <a:lstStyle/>
          <a:p>
            <a:r>
              <a:rPr lang="en-IN" dirty="0"/>
              <a:t>Our project is still at a nascent stage due to certain time constraints and future backend code will be added as and when developed.</a:t>
            </a:r>
          </a:p>
          <a:p>
            <a:r>
              <a:rPr lang="en-IN" dirty="0"/>
              <a:t>We also plan on integrating many more features into our website in the future iterations.</a:t>
            </a:r>
          </a:p>
          <a:p>
            <a:r>
              <a:rPr lang="en-IN" dirty="0"/>
              <a:t>Some examples are :-</a:t>
            </a:r>
          </a:p>
          <a:p>
            <a:r>
              <a:rPr lang="en-IN" dirty="0"/>
              <a:t>Implementing booking and payment interface</a:t>
            </a:r>
          </a:p>
          <a:p>
            <a:r>
              <a:rPr lang="en-IN" dirty="0"/>
              <a:t>Linking artists to event organisers</a:t>
            </a:r>
          </a:p>
          <a:p>
            <a:r>
              <a:rPr lang="en-IN" dirty="0"/>
              <a:t>Creating a more refined UI/UX</a:t>
            </a:r>
          </a:p>
          <a:p>
            <a:endParaRPr lang="en-IN" dirty="0"/>
          </a:p>
        </p:txBody>
      </p:sp>
    </p:spTree>
    <p:extLst>
      <p:ext uri="{BB962C8B-B14F-4D97-AF65-F5344CB8AC3E}">
        <p14:creationId xmlns:p14="http://schemas.microsoft.com/office/powerpoint/2010/main" val="4200199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667B-6E8D-F330-21B9-04BC09C775B3}"/>
              </a:ext>
            </a:extLst>
          </p:cNvPr>
          <p:cNvSpPr>
            <a:spLocks noGrp="1"/>
          </p:cNvSpPr>
          <p:nvPr>
            <p:ph type="title"/>
          </p:nvPr>
        </p:nvSpPr>
        <p:spPr/>
        <p:txBody>
          <a:bodyPr/>
          <a:lstStyle/>
          <a:p>
            <a:r>
              <a:rPr lang="en-IN" dirty="0"/>
              <a:t>Revenue Streams and Business Strategy</a:t>
            </a:r>
          </a:p>
        </p:txBody>
      </p:sp>
      <p:sp>
        <p:nvSpPr>
          <p:cNvPr id="3" name="Content Placeholder 2">
            <a:extLst>
              <a:ext uri="{FF2B5EF4-FFF2-40B4-BE49-F238E27FC236}">
                <a16:creationId xmlns:a16="http://schemas.microsoft.com/office/drawing/2014/main" id="{2CDF9DC1-0CCE-573C-543E-BC410BBD3F85}"/>
              </a:ext>
            </a:extLst>
          </p:cNvPr>
          <p:cNvSpPr>
            <a:spLocks noGrp="1"/>
          </p:cNvSpPr>
          <p:nvPr>
            <p:ph idx="1"/>
          </p:nvPr>
        </p:nvSpPr>
        <p:spPr/>
        <p:txBody>
          <a:bodyPr>
            <a:normAutofit fontScale="92500" lnSpcReduction="10000"/>
          </a:bodyPr>
          <a:lstStyle/>
          <a:p>
            <a:r>
              <a:rPr lang="en-IN" dirty="0"/>
              <a:t>We plan on running google ads on our website and keeping the basic services  like viewing scheduled events free of cost</a:t>
            </a:r>
          </a:p>
          <a:p>
            <a:r>
              <a:rPr lang="en-IN" dirty="0"/>
              <a:t>A pro membership can be availed that removes all ads and gives the user priority access to booking events, search results priority for organisers and prioritise pro users (artists) in contacting organisers through our website for gigs</a:t>
            </a:r>
          </a:p>
          <a:p>
            <a:r>
              <a:rPr lang="en-IN" dirty="0"/>
              <a:t>10 percent commission will be charged from each organiser as an additional revenue stream</a:t>
            </a:r>
          </a:p>
          <a:p>
            <a:r>
              <a:rPr lang="en-IN" dirty="0"/>
              <a:t>We intend to attract customers by aggressive marketing through google and </a:t>
            </a:r>
            <a:r>
              <a:rPr lang="en-IN" dirty="0" err="1"/>
              <a:t>youtube</a:t>
            </a:r>
            <a:r>
              <a:rPr lang="en-IN" dirty="0"/>
              <a:t> ads and offer them a 50 percent  on first purchase sign in discount</a:t>
            </a:r>
          </a:p>
          <a:p>
            <a:r>
              <a:rPr lang="en-IN" dirty="0"/>
              <a:t>Once we reach an appreciable userbase we plan on going global by raising VC funding</a:t>
            </a:r>
          </a:p>
        </p:txBody>
      </p:sp>
    </p:spTree>
    <p:extLst>
      <p:ext uri="{BB962C8B-B14F-4D97-AF65-F5344CB8AC3E}">
        <p14:creationId xmlns:p14="http://schemas.microsoft.com/office/powerpoint/2010/main" val="3125902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F002-5866-F5F0-A6D7-3EB8FBC51FC4}"/>
              </a:ext>
            </a:extLst>
          </p:cNvPr>
          <p:cNvSpPr>
            <a:spLocks noGrp="1"/>
          </p:cNvSpPr>
          <p:nvPr>
            <p:ph type="title"/>
          </p:nvPr>
        </p:nvSpPr>
        <p:spPr/>
        <p:txBody>
          <a:bodyPr/>
          <a:lstStyle/>
          <a:p>
            <a:r>
              <a:rPr lang="en-IN" dirty="0"/>
              <a:t>Languages used</a:t>
            </a:r>
          </a:p>
        </p:txBody>
      </p:sp>
      <p:sp>
        <p:nvSpPr>
          <p:cNvPr id="3" name="Content Placeholder 2">
            <a:extLst>
              <a:ext uri="{FF2B5EF4-FFF2-40B4-BE49-F238E27FC236}">
                <a16:creationId xmlns:a16="http://schemas.microsoft.com/office/drawing/2014/main" id="{85FEC8CB-4D86-74CA-34E3-DA04A10A27DC}"/>
              </a:ext>
            </a:extLst>
          </p:cNvPr>
          <p:cNvSpPr>
            <a:spLocks noGrp="1"/>
          </p:cNvSpPr>
          <p:nvPr>
            <p:ph idx="1"/>
          </p:nvPr>
        </p:nvSpPr>
        <p:spPr/>
        <p:txBody>
          <a:bodyPr/>
          <a:lstStyle/>
          <a:p>
            <a:r>
              <a:rPr lang="en-IN" dirty="0"/>
              <a:t>PHP</a:t>
            </a:r>
          </a:p>
          <a:p>
            <a:r>
              <a:rPr lang="en-IN" dirty="0"/>
              <a:t>CSS</a:t>
            </a:r>
          </a:p>
          <a:p>
            <a:r>
              <a:rPr lang="en-IN" dirty="0"/>
              <a:t>HTML (bootstrap)</a:t>
            </a:r>
          </a:p>
          <a:p>
            <a:r>
              <a:rPr lang="en-IN" dirty="0"/>
              <a:t>MySQL databases (XAMPP)</a:t>
            </a:r>
          </a:p>
          <a:p>
            <a:r>
              <a:rPr lang="en-IN" dirty="0"/>
              <a:t>JS</a:t>
            </a:r>
          </a:p>
        </p:txBody>
      </p:sp>
    </p:spTree>
    <p:extLst>
      <p:ext uri="{BB962C8B-B14F-4D97-AF65-F5344CB8AC3E}">
        <p14:creationId xmlns:p14="http://schemas.microsoft.com/office/powerpoint/2010/main" val="3527755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EADB-B1FE-F1D3-7D17-855C6C24AF6C}"/>
              </a:ext>
            </a:extLst>
          </p:cNvPr>
          <p:cNvSpPr>
            <a:spLocks noGrp="1"/>
          </p:cNvSpPr>
          <p:nvPr>
            <p:ph type="title"/>
          </p:nvPr>
        </p:nvSpPr>
        <p:spPr/>
        <p:txBody>
          <a:bodyPr/>
          <a:lstStyle/>
          <a:p>
            <a:r>
              <a:rPr lang="en-IN" dirty="0"/>
              <a:t>Hardware and Software requirements</a:t>
            </a:r>
          </a:p>
        </p:txBody>
      </p:sp>
      <p:sp>
        <p:nvSpPr>
          <p:cNvPr id="3" name="Content Placeholder 2">
            <a:extLst>
              <a:ext uri="{FF2B5EF4-FFF2-40B4-BE49-F238E27FC236}">
                <a16:creationId xmlns:a16="http://schemas.microsoft.com/office/drawing/2014/main" id="{50CF1BCB-AF42-E2CC-0BA8-71F0E3EDBDBE}"/>
              </a:ext>
            </a:extLst>
          </p:cNvPr>
          <p:cNvSpPr>
            <a:spLocks noGrp="1"/>
          </p:cNvSpPr>
          <p:nvPr>
            <p:ph idx="1"/>
          </p:nvPr>
        </p:nvSpPr>
        <p:spPr/>
        <p:txBody>
          <a:bodyPr/>
          <a:lstStyle/>
          <a:p>
            <a:r>
              <a:rPr lang="en-IN" dirty="0"/>
              <a:t>Windows</a:t>
            </a:r>
          </a:p>
          <a:p>
            <a:r>
              <a:rPr lang="en-IN" dirty="0" err="1"/>
              <a:t>Xampp</a:t>
            </a:r>
            <a:endParaRPr lang="en-IN" dirty="0"/>
          </a:p>
          <a:p>
            <a:r>
              <a:rPr lang="en-IN" dirty="0"/>
              <a:t>A browser (Chrome)</a:t>
            </a:r>
          </a:p>
          <a:p>
            <a:r>
              <a:rPr lang="en-IN" dirty="0"/>
              <a:t>Code Editor (</a:t>
            </a:r>
            <a:r>
              <a:rPr lang="en-IN" dirty="0" err="1"/>
              <a:t>VSCode</a:t>
            </a:r>
            <a:r>
              <a:rPr lang="en-IN" dirty="0"/>
              <a:t>)</a:t>
            </a:r>
          </a:p>
        </p:txBody>
      </p:sp>
    </p:spTree>
    <p:extLst>
      <p:ext uri="{BB962C8B-B14F-4D97-AF65-F5344CB8AC3E}">
        <p14:creationId xmlns:p14="http://schemas.microsoft.com/office/powerpoint/2010/main" val="414518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BBA72-A291-061E-16F1-0027002DD94B}"/>
              </a:ext>
            </a:extLst>
          </p:cNvPr>
          <p:cNvSpPr>
            <a:spLocks noGrp="1"/>
          </p:cNvSpPr>
          <p:nvPr>
            <p:ph type="title"/>
          </p:nvPr>
        </p:nvSpPr>
        <p:spPr/>
        <p:txBody>
          <a:bodyPr/>
          <a:lstStyle/>
          <a:p>
            <a:r>
              <a:rPr lang="en-IN" dirty="0"/>
              <a:t>Use case</a:t>
            </a:r>
          </a:p>
        </p:txBody>
      </p:sp>
      <p:sp>
        <p:nvSpPr>
          <p:cNvPr id="3" name="Content Placeholder 2">
            <a:extLst>
              <a:ext uri="{FF2B5EF4-FFF2-40B4-BE49-F238E27FC236}">
                <a16:creationId xmlns:a16="http://schemas.microsoft.com/office/drawing/2014/main" id="{D12B6C80-F3D1-27F9-C6E4-840E2BA63614}"/>
              </a:ext>
            </a:extLst>
          </p:cNvPr>
          <p:cNvSpPr>
            <a:spLocks noGrp="1"/>
          </p:cNvSpPr>
          <p:nvPr>
            <p:ph idx="1"/>
          </p:nvPr>
        </p:nvSpPr>
        <p:spPr/>
        <p:txBody>
          <a:bodyPr/>
          <a:lstStyle/>
          <a:p>
            <a:r>
              <a:rPr lang="en-IN" dirty="0"/>
              <a:t>Our project aims at allowing the user to create his/her event or view the most happening events on our website and gain reach and popularity by our website and it’s thousands of potential daily users.</a:t>
            </a:r>
          </a:p>
          <a:p>
            <a:endParaRPr lang="en-IN" dirty="0"/>
          </a:p>
          <a:p>
            <a:r>
              <a:rPr lang="en-IN" dirty="0"/>
              <a:t>We let users register/login into our website and use our services</a:t>
            </a:r>
          </a:p>
        </p:txBody>
      </p:sp>
    </p:spTree>
    <p:extLst>
      <p:ext uri="{BB962C8B-B14F-4D97-AF65-F5344CB8AC3E}">
        <p14:creationId xmlns:p14="http://schemas.microsoft.com/office/powerpoint/2010/main" val="2783340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962A-5342-F941-8A32-E0EFA19B4868}"/>
              </a:ext>
            </a:extLst>
          </p:cNvPr>
          <p:cNvSpPr>
            <a:spLocks noGrp="1"/>
          </p:cNvSpPr>
          <p:nvPr>
            <p:ph type="title"/>
          </p:nvPr>
        </p:nvSpPr>
        <p:spPr/>
        <p:txBody>
          <a:bodyPr/>
          <a:lstStyle/>
          <a:p>
            <a:r>
              <a:rPr lang="en-IN" dirty="0"/>
              <a:t>Screenshots</a:t>
            </a:r>
          </a:p>
        </p:txBody>
      </p:sp>
      <p:pic>
        <p:nvPicPr>
          <p:cNvPr id="7" name="Content Placeholder 6">
            <a:extLst>
              <a:ext uri="{FF2B5EF4-FFF2-40B4-BE49-F238E27FC236}">
                <a16:creationId xmlns:a16="http://schemas.microsoft.com/office/drawing/2014/main" id="{4F38EA41-E9D5-C862-BD8D-871C144BD693}"/>
              </a:ext>
            </a:extLst>
          </p:cNvPr>
          <p:cNvPicPr>
            <a:picLocks noGrp="1" noChangeAspect="1"/>
          </p:cNvPicPr>
          <p:nvPr>
            <p:ph idx="1"/>
          </p:nvPr>
        </p:nvPicPr>
        <p:blipFill>
          <a:blip r:embed="rId2"/>
          <a:stretch>
            <a:fillRect/>
          </a:stretch>
        </p:blipFill>
        <p:spPr>
          <a:xfrm>
            <a:off x="2041472" y="2296657"/>
            <a:ext cx="8109055" cy="4561343"/>
          </a:xfrm>
        </p:spPr>
      </p:pic>
    </p:spTree>
    <p:extLst>
      <p:ext uri="{BB962C8B-B14F-4D97-AF65-F5344CB8AC3E}">
        <p14:creationId xmlns:p14="http://schemas.microsoft.com/office/powerpoint/2010/main" val="2487075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8A2447-0767-2570-5630-97A5E8A729FA}"/>
              </a:ext>
            </a:extLst>
          </p:cNvPr>
          <p:cNvPicPr>
            <a:picLocks noGrp="1" noChangeAspect="1"/>
          </p:cNvPicPr>
          <p:nvPr>
            <p:ph idx="1"/>
          </p:nvPr>
        </p:nvPicPr>
        <p:blipFill>
          <a:blip r:embed="rId2"/>
          <a:stretch>
            <a:fillRect/>
          </a:stretch>
        </p:blipFill>
        <p:spPr>
          <a:xfrm>
            <a:off x="1370069" y="2586083"/>
            <a:ext cx="9149886" cy="3859066"/>
          </a:xfrm>
        </p:spPr>
      </p:pic>
    </p:spTree>
    <p:extLst>
      <p:ext uri="{BB962C8B-B14F-4D97-AF65-F5344CB8AC3E}">
        <p14:creationId xmlns:p14="http://schemas.microsoft.com/office/powerpoint/2010/main" val="923713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EC0CA3-34CE-B0CD-3F24-43B4620EDFC5}"/>
              </a:ext>
            </a:extLst>
          </p:cNvPr>
          <p:cNvPicPr>
            <a:picLocks noGrp="1" noChangeAspect="1"/>
          </p:cNvPicPr>
          <p:nvPr>
            <p:ph idx="1"/>
          </p:nvPr>
        </p:nvPicPr>
        <p:blipFill>
          <a:blip r:embed="rId2"/>
          <a:stretch>
            <a:fillRect/>
          </a:stretch>
        </p:blipFill>
        <p:spPr>
          <a:xfrm>
            <a:off x="833484" y="2867517"/>
            <a:ext cx="10262346" cy="3237191"/>
          </a:xfrm>
        </p:spPr>
      </p:pic>
    </p:spTree>
    <p:extLst>
      <p:ext uri="{BB962C8B-B14F-4D97-AF65-F5344CB8AC3E}">
        <p14:creationId xmlns:p14="http://schemas.microsoft.com/office/powerpoint/2010/main" val="3079554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645726-D4CD-6C57-F2EB-E51AE00726B3}"/>
              </a:ext>
            </a:extLst>
          </p:cNvPr>
          <p:cNvPicPr>
            <a:picLocks noGrp="1" noChangeAspect="1"/>
          </p:cNvPicPr>
          <p:nvPr>
            <p:ph idx="1"/>
          </p:nvPr>
        </p:nvPicPr>
        <p:blipFill>
          <a:blip r:embed="rId2"/>
          <a:stretch>
            <a:fillRect/>
          </a:stretch>
        </p:blipFill>
        <p:spPr>
          <a:xfrm>
            <a:off x="998946" y="2854247"/>
            <a:ext cx="10013555" cy="3267879"/>
          </a:xfrm>
        </p:spPr>
      </p:pic>
    </p:spTree>
    <p:extLst>
      <p:ext uri="{BB962C8B-B14F-4D97-AF65-F5344CB8AC3E}">
        <p14:creationId xmlns:p14="http://schemas.microsoft.com/office/powerpoint/2010/main" val="3544107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08D285-E6E8-349F-FBAE-8ED06829F6D4}"/>
              </a:ext>
            </a:extLst>
          </p:cNvPr>
          <p:cNvPicPr>
            <a:picLocks noGrp="1" noChangeAspect="1"/>
          </p:cNvPicPr>
          <p:nvPr>
            <p:ph idx="1"/>
          </p:nvPr>
        </p:nvPicPr>
        <p:blipFill>
          <a:blip r:embed="rId2"/>
          <a:stretch>
            <a:fillRect/>
          </a:stretch>
        </p:blipFill>
        <p:spPr>
          <a:xfrm>
            <a:off x="1624494" y="2603500"/>
            <a:ext cx="7887325" cy="3416300"/>
          </a:xfrm>
        </p:spPr>
      </p:pic>
    </p:spTree>
    <p:extLst>
      <p:ext uri="{BB962C8B-B14F-4D97-AF65-F5344CB8AC3E}">
        <p14:creationId xmlns:p14="http://schemas.microsoft.com/office/powerpoint/2010/main" val="974953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81</TotalTime>
  <Words>289</Words>
  <Application>Microsoft Office PowerPoint</Application>
  <PresentationFormat>Widescreen</PresentationFormat>
  <Paragraphs>36</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 Boardroom</vt:lpstr>
      <vt:lpstr>Project Title-SAAD </vt:lpstr>
      <vt:lpstr>Languages used</vt:lpstr>
      <vt:lpstr>Hardware and Software requirements</vt:lpstr>
      <vt:lpstr>Use case</vt:lpstr>
      <vt:lpstr>Screenshots</vt:lpstr>
      <vt:lpstr>PowerPoint Presentation</vt:lpstr>
      <vt:lpstr>PowerPoint Presentation</vt:lpstr>
      <vt:lpstr>PowerPoint Presentation</vt:lpstr>
      <vt:lpstr>PowerPoint Presentation</vt:lpstr>
      <vt:lpstr>Login</vt:lpstr>
      <vt:lpstr>Registration of new user</vt:lpstr>
      <vt:lpstr>Contact us</vt:lpstr>
      <vt:lpstr>Events</vt:lpstr>
      <vt:lpstr>Venues</vt:lpstr>
      <vt:lpstr>Future Scope of Our Project</vt:lpstr>
      <vt:lpstr>Revenue Streams and Business Strategy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Title-SAAD </dc:title>
  <dc:creator>aadesharasu@gmail.com</dc:creator>
  <cp:lastModifiedBy>aadesharasu@gmail.com</cp:lastModifiedBy>
  <cp:revision>6</cp:revision>
  <dcterms:created xsi:type="dcterms:W3CDTF">2022-12-09T23:52:18Z</dcterms:created>
  <dcterms:modified xsi:type="dcterms:W3CDTF">2022-12-10T03:39:03Z</dcterms:modified>
</cp:coreProperties>
</file>